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賢博 吉崎" initials="賢博" lastIdx="1" clrIdx="0">
    <p:extLst>
      <p:ext uri="{19B8F6BF-5375-455C-9EA6-DF929625EA0E}">
        <p15:presenceInfo xmlns:p15="http://schemas.microsoft.com/office/powerpoint/2012/main" userId="97dbaafaf285494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150" d="100"/>
          <a:sy n="150" d="100"/>
        </p:scale>
        <p:origin x="614" y="-6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902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39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280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40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03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97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28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69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42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70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97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94396-B6F2-4CF0-B951-618075A8CAB9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66839-7D2A-4492-93B0-FC2E48815A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46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189F5582-8C90-B5DC-18D3-3B885CE510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530374"/>
              </p:ext>
            </p:extLst>
          </p:nvPr>
        </p:nvGraphicFramePr>
        <p:xfrm>
          <a:off x="471805" y="894647"/>
          <a:ext cx="5823585" cy="11920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4502">
                  <a:extLst>
                    <a:ext uri="{9D8B030D-6E8A-4147-A177-3AD203B41FA5}">
                      <a16:colId xmlns:a16="http://schemas.microsoft.com/office/drawing/2014/main" val="154034220"/>
                    </a:ext>
                  </a:extLst>
                </a:gridCol>
                <a:gridCol w="2742226">
                  <a:extLst>
                    <a:ext uri="{9D8B030D-6E8A-4147-A177-3AD203B41FA5}">
                      <a16:colId xmlns:a16="http://schemas.microsoft.com/office/drawing/2014/main" val="2783230544"/>
                    </a:ext>
                  </a:extLst>
                </a:gridCol>
                <a:gridCol w="2366857">
                  <a:extLst>
                    <a:ext uri="{9D8B030D-6E8A-4147-A177-3AD203B41FA5}">
                      <a16:colId xmlns:a16="http://schemas.microsoft.com/office/drawing/2014/main" val="3176598160"/>
                    </a:ext>
                  </a:extLst>
                </a:gridCol>
              </a:tblGrid>
              <a:tr h="497273">
                <a:tc gridSpan="2">
                  <a:txBody>
                    <a:bodyPr/>
                    <a:lstStyle/>
                    <a:p>
                      <a:pPr algn="just"/>
                      <a:r>
                        <a:rPr lang="ja-JP" sz="1050" kern="100" dirty="0">
                          <a:effectLst/>
                        </a:rPr>
                        <a:t>チーム名</a:t>
                      </a:r>
                      <a:r>
                        <a:rPr lang="ja-JP" altLang="en-US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 dirty="0">
                          <a:effectLst/>
                        </a:rPr>
                        <a:t>第</a:t>
                      </a:r>
                      <a:r>
                        <a:rPr lang="ja-JP" sz="1050" u="sng" kern="100" dirty="0">
                          <a:effectLst/>
                        </a:rPr>
                        <a:t>　　　　　</a:t>
                      </a:r>
                      <a:r>
                        <a:rPr lang="ja-JP" sz="1050" kern="100" dirty="0">
                          <a:effectLst/>
                        </a:rPr>
                        <a:t>試合</a:t>
                      </a:r>
                    </a:p>
                    <a:p>
                      <a:pPr algn="ctr"/>
                      <a:r>
                        <a:rPr lang="ja-JP" sz="1050" kern="100" dirty="0">
                          <a:effectLst/>
                        </a:rPr>
                        <a:t>□</a:t>
                      </a:r>
                      <a:r>
                        <a:rPr lang="en-US" sz="1050" kern="100" dirty="0">
                          <a:effectLst/>
                        </a:rPr>
                        <a:t>1</a:t>
                      </a:r>
                      <a:r>
                        <a:rPr lang="ja-JP" sz="1050" kern="100" dirty="0">
                          <a:effectLst/>
                        </a:rPr>
                        <a:t>塁側後攻　　□</a:t>
                      </a:r>
                      <a:r>
                        <a:rPr lang="en-US" sz="1050" kern="100" dirty="0">
                          <a:effectLst/>
                        </a:rPr>
                        <a:t>3</a:t>
                      </a:r>
                      <a:r>
                        <a:rPr lang="ja-JP" sz="1050" kern="100" dirty="0">
                          <a:effectLst/>
                        </a:rPr>
                        <a:t>塁側先行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2271395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just"/>
                      <a:r>
                        <a:rPr lang="en-US" sz="1050" kern="100" dirty="0">
                          <a:effectLst/>
                        </a:rPr>
                        <a:t> 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050" kern="100" dirty="0">
                          <a:effectLst/>
                        </a:rPr>
                        <a:t> 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ja-JP" sz="900" kern="100" dirty="0">
                          <a:effectLst/>
                        </a:rPr>
                        <a:t>私達チーム､選手･家族･関係者等入場する者すべては 「</a:t>
                      </a:r>
                      <a:r>
                        <a:rPr lang="ja-JP" altLang="en-US" sz="900" kern="100" dirty="0">
                          <a:effectLst/>
                        </a:rPr>
                        <a:t>神宮球場利用上の注意</a:t>
                      </a:r>
                      <a:r>
                        <a:rPr lang="ja-JP" sz="900" kern="100" dirty="0">
                          <a:effectLst/>
                        </a:rPr>
                        <a:t>」､「</a:t>
                      </a:r>
                      <a:r>
                        <a:rPr lang="en-US" sz="900" kern="100" dirty="0">
                          <a:effectLst/>
                        </a:rPr>
                        <a:t>KUSA1 </a:t>
                      </a:r>
                      <a:r>
                        <a:rPr lang="ja-JP" sz="900" kern="100" dirty="0">
                          <a:effectLst/>
                        </a:rPr>
                        <a:t>基本契約」を遵守し､</a:t>
                      </a:r>
                      <a:r>
                        <a:rPr lang="en-US" altLang="ja-JP" sz="900" kern="100" dirty="0">
                          <a:effectLst/>
                        </a:rPr>
                        <a:t>『</a:t>
                      </a:r>
                      <a:r>
                        <a:rPr lang="ja-JP" altLang="en-US" sz="900" kern="100" dirty="0">
                          <a:effectLst/>
                        </a:rPr>
                        <a:t>反社会的勢力ではないことの表明・確約に関する同意書</a:t>
                      </a:r>
                      <a:r>
                        <a:rPr lang="en-US" altLang="ja-JP" sz="900" kern="100" dirty="0">
                          <a:effectLst/>
                        </a:rPr>
                        <a:t>』</a:t>
                      </a:r>
                      <a:r>
                        <a:rPr lang="ja-JP" altLang="en-US" sz="900" kern="100" dirty="0">
                          <a:effectLst/>
                        </a:rPr>
                        <a:t>に同意・表明</a:t>
                      </a:r>
                      <a:r>
                        <a:rPr lang="ja-JP" sz="900" kern="100" dirty="0">
                          <a:effectLst/>
                        </a:rPr>
                        <a:t>し確約します。（確約する場合は左欄に〇を記入ください）</a:t>
                      </a:r>
                      <a:endParaRPr lang="ja-JP" sz="9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712094"/>
                  </a:ext>
                </a:extLst>
              </a:tr>
              <a:tr h="247764">
                <a:tc>
                  <a:txBody>
                    <a:bodyPr/>
                    <a:lstStyle/>
                    <a:p>
                      <a:pPr algn="just"/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altLang="ja-JP" sz="9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KUSA1</a:t>
                      </a:r>
                      <a:r>
                        <a:rPr lang="ja-JP" altLang="en-US" sz="9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お客様情報保護方針を確認した。（確認した場合は左欄に○を記入してください）</a:t>
                      </a:r>
                      <a:endParaRPr lang="ja-JP" sz="9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088675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DE3A7E61-4E7A-395E-A400-D0D4D5D84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55099"/>
              </p:ext>
            </p:extLst>
          </p:nvPr>
        </p:nvGraphicFramePr>
        <p:xfrm>
          <a:off x="479108" y="2142613"/>
          <a:ext cx="5823585" cy="75957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719">
                  <a:extLst>
                    <a:ext uri="{9D8B030D-6E8A-4147-A177-3AD203B41FA5}">
                      <a16:colId xmlns:a16="http://schemas.microsoft.com/office/drawing/2014/main" val="761933655"/>
                    </a:ext>
                  </a:extLst>
                </a:gridCol>
                <a:gridCol w="2209377">
                  <a:extLst>
                    <a:ext uri="{9D8B030D-6E8A-4147-A177-3AD203B41FA5}">
                      <a16:colId xmlns:a16="http://schemas.microsoft.com/office/drawing/2014/main" val="3378892003"/>
                    </a:ext>
                  </a:extLst>
                </a:gridCol>
                <a:gridCol w="492594">
                  <a:extLst>
                    <a:ext uri="{9D8B030D-6E8A-4147-A177-3AD203B41FA5}">
                      <a16:colId xmlns:a16="http://schemas.microsoft.com/office/drawing/2014/main" val="392140494"/>
                    </a:ext>
                  </a:extLst>
                </a:gridCol>
                <a:gridCol w="2658895">
                  <a:extLst>
                    <a:ext uri="{9D8B030D-6E8A-4147-A177-3AD203B41FA5}">
                      <a16:colId xmlns:a16="http://schemas.microsoft.com/office/drawing/2014/main" val="2246934238"/>
                    </a:ext>
                  </a:extLst>
                </a:gridCol>
              </a:tblGrid>
              <a:tr h="446809">
                <a:tc rowSpan="2">
                  <a:txBody>
                    <a:bodyPr/>
                    <a:lstStyle/>
                    <a:p>
                      <a:pPr algn="ctr"/>
                      <a:r>
                        <a:rPr lang="en-US" sz="1050" kern="100" dirty="0">
                          <a:effectLst/>
                        </a:rPr>
                        <a:t>1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　　　　　　　　　　</a:t>
                      </a:r>
                      <a:r>
                        <a:rPr lang="en-US" sz="1050" kern="100" dirty="0">
                          <a:effectLst/>
                        </a:rPr>
                        <a:t>mail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668502"/>
                  </a:ext>
                </a:extLst>
              </a:tr>
              <a:tr h="44680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ご住所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r>
                        <a:rPr lang="ja-JP" sz="800" kern="100" dirty="0">
                          <a:effectLst/>
                        </a:rPr>
                        <a:t>　　　　　　　　　　　　　　　　　　　　　　　　　　</a:t>
                      </a:r>
                      <a:r>
                        <a:rPr lang="en-US" sz="800" kern="100" dirty="0" err="1">
                          <a:effectLst/>
                        </a:rPr>
                        <a:t>tel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7464673"/>
                  </a:ext>
                </a:extLst>
              </a:tr>
              <a:tr h="446809">
                <a:tc rowSpan="2">
                  <a:txBody>
                    <a:bodyPr/>
                    <a:lstStyle/>
                    <a:p>
                      <a:pPr algn="ctr"/>
                      <a:r>
                        <a:rPr lang="ja-JP" sz="1050" kern="100">
                          <a:effectLst/>
                        </a:rPr>
                        <a:t>２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ja-JP" sz="800" kern="100">
                          <a:effectLst/>
                        </a:rPr>
                        <a:t>お名前</a:t>
                      </a:r>
                      <a:r>
                        <a:rPr lang="ja-JP" sz="1050" kern="100">
                          <a:effectLst/>
                        </a:rPr>
                        <a:t>：　　　　　　　　　　</a:t>
                      </a:r>
                      <a:r>
                        <a:rPr lang="en-US" sz="1050" kern="100">
                          <a:effectLst/>
                        </a:rPr>
                        <a:t>mail</a:t>
                      </a:r>
                      <a:r>
                        <a:rPr lang="ja-JP" sz="1050" kern="100">
                          <a:effectLst/>
                        </a:rPr>
                        <a:t>：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040884"/>
                  </a:ext>
                </a:extLst>
              </a:tr>
              <a:tr h="44680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ご住所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r>
                        <a:rPr lang="ja-JP" sz="800" kern="100" dirty="0">
                          <a:effectLst/>
                        </a:rPr>
                        <a:t>　　　　　　　　　　　　　　　　　　　　　　　　　　</a:t>
                      </a:r>
                      <a:r>
                        <a:rPr lang="en-US" sz="800" kern="100" dirty="0" err="1">
                          <a:effectLst/>
                        </a:rPr>
                        <a:t>tel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1966609"/>
                  </a:ext>
                </a:extLst>
              </a:tr>
              <a:tr h="446809">
                <a:tc rowSpan="2">
                  <a:txBody>
                    <a:bodyPr/>
                    <a:lstStyle/>
                    <a:p>
                      <a:pPr algn="ctr"/>
                      <a:r>
                        <a:rPr lang="ja-JP" sz="1050" kern="100">
                          <a:effectLst/>
                        </a:rPr>
                        <a:t>３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　　　　　　　　　　</a:t>
                      </a:r>
                      <a:r>
                        <a:rPr lang="en-US" sz="1050" kern="100" dirty="0">
                          <a:effectLst/>
                        </a:rPr>
                        <a:t>mail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949680"/>
                  </a:ext>
                </a:extLst>
              </a:tr>
              <a:tr h="44680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ご住所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r>
                        <a:rPr lang="ja-JP" sz="800" kern="100" dirty="0">
                          <a:effectLst/>
                        </a:rPr>
                        <a:t>　　　　　　　　　　　　　　　　　　　　　　　　　　</a:t>
                      </a:r>
                      <a:r>
                        <a:rPr lang="en-US" sz="800" kern="100" dirty="0" err="1">
                          <a:effectLst/>
                        </a:rPr>
                        <a:t>tel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018638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>
                          <a:effectLst/>
                        </a:rPr>
                        <a:t>４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１５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>
                          <a:effectLst/>
                        </a:rPr>
                        <a:t>お名前</a:t>
                      </a:r>
                      <a:r>
                        <a:rPr lang="ja-JP" sz="1050" kern="100">
                          <a:effectLst/>
                        </a:rPr>
                        <a:t>：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6009491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>
                          <a:effectLst/>
                        </a:rPr>
                        <a:t>５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>
                          <a:effectLst/>
                        </a:rPr>
                        <a:t>お名前</a:t>
                      </a:r>
                      <a:r>
                        <a:rPr lang="ja-JP" sz="1050" kern="100">
                          <a:effectLst/>
                        </a:rPr>
                        <a:t>：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１６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>
                          <a:effectLst/>
                        </a:rPr>
                        <a:t>お名前</a:t>
                      </a:r>
                      <a:r>
                        <a:rPr lang="ja-JP" sz="1050" kern="100">
                          <a:effectLst/>
                        </a:rPr>
                        <a:t>：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5773591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>
                          <a:effectLst/>
                        </a:rPr>
                        <a:t>６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 dirty="0">
                          <a:effectLst/>
                        </a:rPr>
                        <a:t>１</a:t>
                      </a:r>
                      <a:r>
                        <a:rPr lang="ja-JP" altLang="en-US" sz="1050" kern="100" dirty="0">
                          <a:effectLst/>
                        </a:rPr>
                        <a:t>７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139231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 dirty="0">
                          <a:effectLst/>
                        </a:rPr>
                        <a:t>７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 dirty="0">
                          <a:effectLst/>
                        </a:rPr>
                        <a:t>１</a:t>
                      </a:r>
                      <a:r>
                        <a:rPr lang="ja-JP" altLang="en-US" sz="1050" kern="100" dirty="0">
                          <a:effectLst/>
                        </a:rPr>
                        <a:t>８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3374282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 dirty="0">
                          <a:effectLst/>
                        </a:rPr>
                        <a:t>８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>
                          <a:effectLst/>
                        </a:rPr>
                        <a:t>お名前</a:t>
                      </a:r>
                      <a:r>
                        <a:rPr lang="ja-JP" sz="1050" kern="100">
                          <a:effectLst/>
                        </a:rPr>
                        <a:t>：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 dirty="0">
                          <a:effectLst/>
                        </a:rPr>
                        <a:t>１</a:t>
                      </a:r>
                      <a:r>
                        <a:rPr lang="ja-JP" altLang="en-US" sz="1050" kern="100" dirty="0">
                          <a:effectLst/>
                        </a:rPr>
                        <a:t>９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5688266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 dirty="0">
                          <a:effectLst/>
                        </a:rPr>
                        <a:t>９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>
                          <a:effectLst/>
                        </a:rPr>
                        <a:t>お名前</a:t>
                      </a:r>
                      <a:r>
                        <a:rPr lang="ja-JP" sz="1050" kern="100">
                          <a:effectLst/>
                        </a:rPr>
                        <a:t>：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２０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9842560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sz="1050" kern="100" dirty="0">
                          <a:effectLst/>
                        </a:rPr>
                        <a:t>１０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２</a:t>
                      </a:r>
                      <a:r>
                        <a:rPr lang="ja-JP" sz="1050" kern="100" dirty="0">
                          <a:effectLst/>
                        </a:rPr>
                        <a:t>１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9911844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１１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２２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3433825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１２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>
                          <a:effectLst/>
                        </a:rPr>
                        <a:t>お名前</a:t>
                      </a:r>
                      <a:r>
                        <a:rPr lang="ja-JP" sz="1050" kern="100">
                          <a:effectLst/>
                        </a:rPr>
                        <a:t>：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２３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550538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１３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>
                          <a:effectLst/>
                        </a:rPr>
                        <a:t>お名前</a:t>
                      </a:r>
                      <a:r>
                        <a:rPr lang="ja-JP" sz="1050" kern="100">
                          <a:effectLst/>
                        </a:rPr>
                        <a:t>：</a:t>
                      </a:r>
                      <a:endParaRPr lang="ja-JP" sz="1050" kern="10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２４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9629989"/>
                  </a:ext>
                </a:extLst>
              </a:tr>
              <a:tr h="44680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１４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100" dirty="0">
                          <a:effectLst/>
                        </a:rPr>
                        <a:t>２５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800" kern="100" dirty="0">
                          <a:effectLst/>
                        </a:rPr>
                        <a:t>お名前</a:t>
                      </a:r>
                      <a:r>
                        <a:rPr lang="ja-JP" sz="1050" kern="100" dirty="0">
                          <a:effectLst/>
                        </a:rPr>
                        <a:t>：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9119144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B2306F9D-36E3-2202-0DAF-799503D73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208" y="314329"/>
            <a:ext cx="586898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ご入場者リストの提出について</a:t>
            </a:r>
            <a:endParaRPr kumimoji="0" lang="ja-JP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当日、チーム全員揃って入場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前</a:t>
            </a: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に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スタッフに</a:t>
            </a: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提出してください。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係員</a:t>
            </a: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が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リストと</a:t>
            </a: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お荷物の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確認を行うこともございます。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72F03E45-3A58-7543-0041-294C26AD7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3186113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3933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21984</TotalTime>
  <Words>228</Words>
  <Application>Microsoft Office PowerPoint</Application>
  <PresentationFormat>A4 210 x 297 mm</PresentationFormat>
  <Paragraphs>62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賢博 吉崎</cp:lastModifiedBy>
  <cp:revision>197</cp:revision>
  <dcterms:created xsi:type="dcterms:W3CDTF">2020-07-31T22:54:31Z</dcterms:created>
  <dcterms:modified xsi:type="dcterms:W3CDTF">2025-12-23T11:55:44Z</dcterms:modified>
</cp:coreProperties>
</file>